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348" y="3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FE6C77C1-1EE6-4015-87FD-59EFDD9AC0DE}"/>
    <pc:docChg chg="modSld">
      <pc:chgData name="Keiko Semba" userId="9377a0855149cb1d" providerId="LiveId" clId="{FE6C77C1-1EE6-4015-87FD-59EFDD9AC0DE}" dt="2025-04-17T14:10:14.797" v="0" actId="14826"/>
      <pc:docMkLst>
        <pc:docMk/>
      </pc:docMkLst>
      <pc:sldChg chg="modSp">
        <pc:chgData name="Keiko Semba" userId="9377a0855149cb1d" providerId="LiveId" clId="{FE6C77C1-1EE6-4015-87FD-59EFDD9AC0DE}" dt="2025-04-17T14:10:14.797" v="0" actId="14826"/>
        <pc:sldMkLst>
          <pc:docMk/>
          <pc:sldMk cId="1129178618" sldId="303"/>
        </pc:sldMkLst>
        <pc:picChg chg="mod">
          <ac:chgData name="Keiko Semba" userId="9377a0855149cb1d" providerId="LiveId" clId="{FE6C77C1-1EE6-4015-87FD-59EFDD9AC0DE}" dt="2025-04-17T14:10:14.797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099"/>
            <a:ext cx="7551852" cy="106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27</cp:revision>
  <dcterms:created xsi:type="dcterms:W3CDTF">2023-04-07T05:50:45Z</dcterms:created>
  <dcterms:modified xsi:type="dcterms:W3CDTF">2025-04-17T14:10:24Z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